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31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98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55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56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618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7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3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73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2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224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A44A9-9D23-4501-B5E1-C1898A273B7B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A0B81-0583-4836-97E4-32111A197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15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338387"/>
            <a:ext cx="69532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3" y="795338"/>
            <a:ext cx="6505942" cy="29514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4" y="3814397"/>
            <a:ext cx="6497515" cy="7805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136215"/>
            <a:ext cx="4923692" cy="839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50" y="793874"/>
            <a:ext cx="4050328" cy="20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6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000" y="117230"/>
            <a:ext cx="346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SpringBoot</a:t>
            </a:r>
            <a:r>
              <a:rPr lang="zh-CN" altLang="en-US" dirty="0" smtClean="0"/>
              <a:t>中使用雪花算法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0" y="1178168"/>
            <a:ext cx="6404701" cy="28267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0485" y="694592"/>
            <a:ext cx="245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</a:t>
            </a:r>
            <a:r>
              <a:rPr lang="en-US" altLang="zh-CN" dirty="0" smtClean="0"/>
              <a:t>POM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364" y="1164449"/>
            <a:ext cx="5252305" cy="215281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02669" y="715108"/>
            <a:ext cx="245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修改启动类文件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8" y="4554416"/>
            <a:ext cx="6788390" cy="18102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470" y="5011114"/>
            <a:ext cx="5008683" cy="11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7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03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971550"/>
            <a:ext cx="925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492"/>
            <a:ext cx="12192000" cy="376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762000"/>
            <a:ext cx="8659325" cy="4519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03" y="5348288"/>
            <a:ext cx="7538305" cy="10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83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78661"/>
            <a:ext cx="7062365" cy="26987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900" y="738552"/>
            <a:ext cx="247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修改服务配置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17325" y="2312377"/>
            <a:ext cx="25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代表雪花算法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4" y="4577861"/>
            <a:ext cx="6574815" cy="18057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6862" y="4026876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修改字段长度和类型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81000" y="117230"/>
            <a:ext cx="247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MyCat</a:t>
            </a:r>
            <a:r>
              <a:rPr lang="zh-CN" altLang="en-US" dirty="0" smtClean="0"/>
              <a:t>中使用雪花算法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14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1089244"/>
            <a:ext cx="7060224" cy="2210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2" y="772258"/>
            <a:ext cx="5562600" cy="266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750" y="1075958"/>
            <a:ext cx="2924175" cy="942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73" y="3827218"/>
            <a:ext cx="7353300" cy="1190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52" y="4996229"/>
            <a:ext cx="5419725" cy="1085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0515" y="3325940"/>
            <a:ext cx="4410808" cy="3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9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3" y="1410799"/>
            <a:ext cx="3657600" cy="138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70" y="904509"/>
            <a:ext cx="7839075" cy="371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93" y="3157790"/>
            <a:ext cx="8255977" cy="1355641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6216162" y="1362808"/>
            <a:ext cx="501161" cy="1688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26115" y="1776046"/>
            <a:ext cx="141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配置最大不能超过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67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000" y="117230"/>
            <a:ext cx="346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Sharding-jdbc</a:t>
            </a:r>
            <a:r>
              <a:rPr lang="zh-CN" altLang="en-US" dirty="0" smtClean="0"/>
              <a:t>中使用雪花算法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5" y="1128057"/>
            <a:ext cx="7508631" cy="18161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9277" y="589085"/>
            <a:ext cx="188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修改字段类型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7" y="3407719"/>
            <a:ext cx="5412765" cy="3059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15" y="3436567"/>
            <a:ext cx="5843835" cy="28235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6862" y="3077307"/>
            <a:ext cx="1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程序中修改类型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24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611797"/>
            <a:ext cx="8288704" cy="3837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010" y="3903785"/>
            <a:ext cx="5055801" cy="208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45</Words>
  <Application>Microsoft Office PowerPoint</Application>
  <PresentationFormat>宽屏</PresentationFormat>
  <Paragraphs>11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45</cp:revision>
  <dcterms:created xsi:type="dcterms:W3CDTF">2023-03-05T10:23:26Z</dcterms:created>
  <dcterms:modified xsi:type="dcterms:W3CDTF">2023-03-05T11:01:01Z</dcterms:modified>
</cp:coreProperties>
</file>